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56" r:id="rId3"/>
    <p:sldId id="490" r:id="rId4"/>
    <p:sldId id="497" r:id="rId5"/>
    <p:sldId id="491" r:id="rId6"/>
    <p:sldId id="493" r:id="rId7"/>
    <p:sldId id="495" r:id="rId8"/>
    <p:sldId id="496" r:id="rId9"/>
    <p:sldId id="479" r:id="rId10"/>
    <p:sldId id="480" r:id="rId11"/>
    <p:sldId id="4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 autoAdjust="0"/>
    <p:restoredTop sz="94694"/>
  </p:normalViewPr>
  <p:slideViewPr>
    <p:cSldViewPr snapToGrid="0">
      <p:cViewPr varScale="1">
        <p:scale>
          <a:sx n="87" d="100"/>
          <a:sy n="87" d="100"/>
        </p:scale>
        <p:origin x="208" y="928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F9177-F91D-7541-A897-828EFAB87959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BB01053-043B-1749-9323-C983609320F8}">
      <dgm:prSet phldrT="[Text]"/>
      <dgm:spPr/>
      <dgm:t>
        <a:bodyPr/>
        <a:lstStyle/>
        <a:p>
          <a:r>
            <a:rPr lang="en-US" dirty="0"/>
            <a:t>Kirstyn Brunker</a:t>
          </a:r>
          <a:endParaRPr lang="en-GB" dirty="0"/>
        </a:p>
      </dgm:t>
    </dgm:pt>
    <dgm:pt modelId="{175A44FD-D332-5843-BEA7-CE13D981AC11}" type="parTrans" cxnId="{4261945F-ADF2-5445-B91B-CA5F26A0343C}">
      <dgm:prSet/>
      <dgm:spPr/>
      <dgm:t>
        <a:bodyPr/>
        <a:lstStyle/>
        <a:p>
          <a:endParaRPr lang="en-GB"/>
        </a:p>
      </dgm:t>
    </dgm:pt>
    <dgm:pt modelId="{DF7B4180-B836-AC44-902D-6CFEADF34565}" type="sibTrans" cxnId="{4261945F-ADF2-5445-B91B-CA5F26A0343C}">
      <dgm:prSet/>
      <dgm:spPr/>
      <dgm:t>
        <a:bodyPr/>
        <a:lstStyle/>
        <a:p>
          <a:endParaRPr lang="en-GB"/>
        </a:p>
      </dgm:t>
    </dgm:pt>
    <dgm:pt modelId="{06C61174-34BC-D642-83CB-E1ECB5C4AC9E}">
      <dgm:prSet phldrT="[Text]"/>
      <dgm:spPr/>
      <dgm:t>
        <a:bodyPr/>
        <a:lstStyle/>
        <a:p>
          <a:r>
            <a:rPr lang="en-US" dirty="0" err="1"/>
            <a:t>Criselda</a:t>
          </a:r>
          <a:r>
            <a:rPr lang="en-US" dirty="0"/>
            <a:t> Bautista</a:t>
          </a:r>
          <a:endParaRPr lang="en-GB" dirty="0"/>
        </a:p>
      </dgm:t>
    </dgm:pt>
    <dgm:pt modelId="{474B69A6-2E33-AC44-A36D-A18AACEA7B3B}" type="parTrans" cxnId="{20AF28F5-0310-BE4A-9DCC-F384D681AEDD}">
      <dgm:prSet/>
      <dgm:spPr/>
      <dgm:t>
        <a:bodyPr/>
        <a:lstStyle/>
        <a:p>
          <a:endParaRPr lang="en-GB"/>
        </a:p>
      </dgm:t>
    </dgm:pt>
    <dgm:pt modelId="{4FC96BE5-5EAD-0A49-BBE3-20129960CE4E}" type="sibTrans" cxnId="{20AF28F5-0310-BE4A-9DCC-F384D681AEDD}">
      <dgm:prSet/>
      <dgm:spPr/>
      <dgm:t>
        <a:bodyPr/>
        <a:lstStyle/>
        <a:p>
          <a:endParaRPr lang="en-GB"/>
        </a:p>
      </dgm:t>
    </dgm:pt>
    <dgm:pt modelId="{02094BDC-9CE2-C54C-818B-8C5D33EE025B}">
      <dgm:prSet phldrT="[Text]"/>
      <dgm:spPr/>
      <dgm:t>
        <a:bodyPr/>
        <a:lstStyle/>
        <a:p>
          <a:r>
            <a:rPr lang="en-US" dirty="0"/>
            <a:t>Martha Luka</a:t>
          </a:r>
          <a:endParaRPr lang="en-GB" dirty="0"/>
        </a:p>
      </dgm:t>
    </dgm:pt>
    <dgm:pt modelId="{83F905A6-4BE8-9B40-B583-D211DA370409}" type="parTrans" cxnId="{CF939CC8-B422-5543-89CD-8E0D73C2029D}">
      <dgm:prSet/>
      <dgm:spPr/>
      <dgm:t>
        <a:bodyPr/>
        <a:lstStyle/>
        <a:p>
          <a:endParaRPr lang="en-GB"/>
        </a:p>
      </dgm:t>
    </dgm:pt>
    <dgm:pt modelId="{43045845-246E-AE41-93E3-8C5576E58B10}" type="sibTrans" cxnId="{CF939CC8-B422-5543-89CD-8E0D73C2029D}">
      <dgm:prSet/>
      <dgm:spPr/>
      <dgm:t>
        <a:bodyPr/>
        <a:lstStyle/>
        <a:p>
          <a:endParaRPr lang="en-GB"/>
        </a:p>
      </dgm:t>
    </dgm:pt>
    <dgm:pt modelId="{E057B357-9150-6041-9BA0-2652697E5A4E}">
      <dgm:prSet phldrT="[Text]"/>
      <dgm:spPr/>
      <dgm:t>
        <a:bodyPr/>
        <a:lstStyle/>
        <a:p>
          <a:r>
            <a:rPr lang="en-GB" dirty="0"/>
            <a:t>Kathryn Campbell</a:t>
          </a:r>
        </a:p>
      </dgm:t>
    </dgm:pt>
    <dgm:pt modelId="{E1520C09-7233-D544-B746-7270F4FDC94A}" type="parTrans" cxnId="{BAB9777B-D0FD-EF4B-AB77-338F3B3F1B11}">
      <dgm:prSet/>
      <dgm:spPr/>
      <dgm:t>
        <a:bodyPr/>
        <a:lstStyle/>
        <a:p>
          <a:endParaRPr lang="en-GB"/>
        </a:p>
      </dgm:t>
    </dgm:pt>
    <dgm:pt modelId="{F06211C7-2A1D-A142-8346-4FE9225BA4AE}" type="sibTrans" cxnId="{BAB9777B-D0FD-EF4B-AB77-338F3B3F1B11}">
      <dgm:prSet/>
      <dgm:spPr/>
      <dgm:t>
        <a:bodyPr/>
        <a:lstStyle/>
        <a:p>
          <a:endParaRPr lang="en-GB"/>
        </a:p>
      </dgm:t>
    </dgm:pt>
    <dgm:pt modelId="{6CEADD55-B202-DF4B-B50F-2E3CB34C9F29}">
      <dgm:prSet phldrT="[Text]"/>
      <dgm:spPr/>
      <dgm:t>
        <a:bodyPr/>
        <a:lstStyle/>
        <a:p>
          <a:r>
            <a:rPr lang="en-GB" dirty="0"/>
            <a:t>Sandeep Kasaragod</a:t>
          </a:r>
        </a:p>
      </dgm:t>
    </dgm:pt>
    <dgm:pt modelId="{0A05400E-0079-D347-B6C8-72D332B2E783}" type="parTrans" cxnId="{DC3827D7-DF40-654E-98E4-3239F1580756}">
      <dgm:prSet/>
      <dgm:spPr/>
      <dgm:t>
        <a:bodyPr/>
        <a:lstStyle/>
        <a:p>
          <a:endParaRPr lang="en-GB"/>
        </a:p>
      </dgm:t>
    </dgm:pt>
    <dgm:pt modelId="{B90E03F3-AA2A-2642-BDE1-07EEE2BC5DF1}" type="sibTrans" cxnId="{DC3827D7-DF40-654E-98E4-3239F1580756}">
      <dgm:prSet/>
      <dgm:spPr/>
      <dgm:t>
        <a:bodyPr/>
        <a:lstStyle/>
        <a:p>
          <a:endParaRPr lang="en-GB"/>
        </a:p>
      </dgm:t>
    </dgm:pt>
    <dgm:pt modelId="{5EF04EFE-F963-BD46-9A61-35107FC14E8D}" type="pres">
      <dgm:prSet presAssocID="{CEAF9177-F91D-7541-A897-828EFAB87959}" presName="Name0" presStyleCnt="0">
        <dgm:presLayoutVars>
          <dgm:dir/>
          <dgm:resizeHandles val="exact"/>
        </dgm:presLayoutVars>
      </dgm:prSet>
      <dgm:spPr/>
    </dgm:pt>
    <dgm:pt modelId="{74A61906-B79A-8A4F-AF8E-BA0853170744}" type="pres">
      <dgm:prSet presAssocID="{8BB01053-043B-1749-9323-C983609320F8}" presName="composite" presStyleCnt="0"/>
      <dgm:spPr/>
    </dgm:pt>
    <dgm:pt modelId="{F5CFD1F2-16D3-8342-B983-4A4F01B84684}" type="pres">
      <dgm:prSet presAssocID="{8BB01053-043B-1749-9323-C983609320F8}" presName="rect1" presStyleLbl="b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</dgm:spPr>
    </dgm:pt>
    <dgm:pt modelId="{149F37E0-95B6-E74B-BC95-2FBD3C140D37}" type="pres">
      <dgm:prSet presAssocID="{8BB01053-043B-1749-9323-C983609320F8}" presName="wedgeRectCallout1" presStyleLbl="node1" presStyleIdx="0" presStyleCnt="5">
        <dgm:presLayoutVars>
          <dgm:bulletEnabled val="1"/>
        </dgm:presLayoutVars>
      </dgm:prSet>
      <dgm:spPr/>
    </dgm:pt>
    <dgm:pt modelId="{FCDFBC60-5CAE-E440-9E3D-A35BB225CB07}" type="pres">
      <dgm:prSet presAssocID="{DF7B4180-B836-AC44-902D-6CFEADF34565}" presName="sibTrans" presStyleCnt="0"/>
      <dgm:spPr/>
    </dgm:pt>
    <dgm:pt modelId="{70392CD1-03B2-F940-9A4E-7C29416D4331}" type="pres">
      <dgm:prSet presAssocID="{06C61174-34BC-D642-83CB-E1ECB5C4AC9E}" presName="composite" presStyleCnt="0"/>
      <dgm:spPr/>
    </dgm:pt>
    <dgm:pt modelId="{799D6C88-00EB-0643-8797-A9E4204F49DC}" type="pres">
      <dgm:prSet presAssocID="{06C61174-34BC-D642-83CB-E1ECB5C4AC9E}" presName="rect1" presStyleLbl="bgImgPlace1" presStyleIdx="1" presStyleCnt="5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</dgm:spPr>
    </dgm:pt>
    <dgm:pt modelId="{7338E5D2-FBD6-8643-A525-123F2E4B2425}" type="pres">
      <dgm:prSet presAssocID="{06C61174-34BC-D642-83CB-E1ECB5C4AC9E}" presName="wedgeRectCallout1" presStyleLbl="node1" presStyleIdx="1" presStyleCnt="5">
        <dgm:presLayoutVars>
          <dgm:bulletEnabled val="1"/>
        </dgm:presLayoutVars>
      </dgm:prSet>
      <dgm:spPr/>
    </dgm:pt>
    <dgm:pt modelId="{0CA195A2-D6A1-154A-8093-233C3F7D63ED}" type="pres">
      <dgm:prSet presAssocID="{4FC96BE5-5EAD-0A49-BBE3-20129960CE4E}" presName="sibTrans" presStyleCnt="0"/>
      <dgm:spPr/>
    </dgm:pt>
    <dgm:pt modelId="{1A79EB7E-B640-CC48-883B-006BC6852DB2}" type="pres">
      <dgm:prSet presAssocID="{02094BDC-9CE2-C54C-818B-8C5D33EE025B}" presName="composite" presStyleCnt="0"/>
      <dgm:spPr/>
    </dgm:pt>
    <dgm:pt modelId="{8F53A5E4-4313-F744-A6C3-0F4C21B3F49B}" type="pres">
      <dgm:prSet presAssocID="{02094BDC-9CE2-C54C-818B-8C5D33EE025B}" presName="rect1" presStyleLbl="bgImgPlace1" presStyleIdx="2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F43BFAD8-849D-144D-9DD2-FFCEDDD5556C}" type="pres">
      <dgm:prSet presAssocID="{02094BDC-9CE2-C54C-818B-8C5D33EE025B}" presName="wedgeRectCallout1" presStyleLbl="node1" presStyleIdx="2" presStyleCnt="5">
        <dgm:presLayoutVars>
          <dgm:bulletEnabled val="1"/>
        </dgm:presLayoutVars>
      </dgm:prSet>
      <dgm:spPr/>
    </dgm:pt>
    <dgm:pt modelId="{E3EF10A6-CDC2-A042-BFD0-B864C407D408}" type="pres">
      <dgm:prSet presAssocID="{43045845-246E-AE41-93E3-8C5576E58B10}" presName="sibTrans" presStyleCnt="0"/>
      <dgm:spPr/>
    </dgm:pt>
    <dgm:pt modelId="{3671A346-B9A7-DF44-BF64-D90C9A78C673}" type="pres">
      <dgm:prSet presAssocID="{E057B357-9150-6041-9BA0-2652697E5A4E}" presName="composite" presStyleCnt="0"/>
      <dgm:spPr/>
    </dgm:pt>
    <dgm:pt modelId="{CD7EAF1D-663C-154E-AEBC-3B46149A1905}" type="pres">
      <dgm:prSet presAssocID="{E057B357-9150-6041-9BA0-2652697E5A4E}" presName="rect1" presStyleLbl="b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</dgm:spPr>
    </dgm:pt>
    <dgm:pt modelId="{2DF9BF82-75A1-1C4E-AF36-205E60FDFD11}" type="pres">
      <dgm:prSet presAssocID="{E057B357-9150-6041-9BA0-2652697E5A4E}" presName="wedgeRectCallout1" presStyleLbl="node1" presStyleIdx="3" presStyleCnt="5">
        <dgm:presLayoutVars>
          <dgm:bulletEnabled val="1"/>
        </dgm:presLayoutVars>
      </dgm:prSet>
      <dgm:spPr/>
    </dgm:pt>
    <dgm:pt modelId="{F0F343EB-F1C9-904F-827C-04C9AB225A00}" type="pres">
      <dgm:prSet presAssocID="{F06211C7-2A1D-A142-8346-4FE9225BA4AE}" presName="sibTrans" presStyleCnt="0"/>
      <dgm:spPr/>
    </dgm:pt>
    <dgm:pt modelId="{A5B32FC1-00BD-3A4E-811B-9E623C2DC213}" type="pres">
      <dgm:prSet presAssocID="{6CEADD55-B202-DF4B-B50F-2E3CB34C9F29}" presName="composite" presStyleCnt="0"/>
      <dgm:spPr/>
    </dgm:pt>
    <dgm:pt modelId="{0405C36A-2A16-914F-AE59-7E73302B228B}" type="pres">
      <dgm:prSet presAssocID="{6CEADD55-B202-DF4B-B50F-2E3CB34C9F29}" presName="rect1" presStyleLbl="bgImgPlace1" presStyleIdx="4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7552491C-A318-3E4F-A6BD-05D7041712DF}" type="pres">
      <dgm:prSet presAssocID="{6CEADD55-B202-DF4B-B50F-2E3CB34C9F29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4261945F-ADF2-5445-B91B-CA5F26A0343C}" srcId="{CEAF9177-F91D-7541-A897-828EFAB87959}" destId="{8BB01053-043B-1749-9323-C983609320F8}" srcOrd="0" destOrd="0" parTransId="{175A44FD-D332-5843-BEA7-CE13D981AC11}" sibTransId="{DF7B4180-B836-AC44-902D-6CFEADF34565}"/>
    <dgm:cxn modelId="{BAB9777B-D0FD-EF4B-AB77-338F3B3F1B11}" srcId="{CEAF9177-F91D-7541-A897-828EFAB87959}" destId="{E057B357-9150-6041-9BA0-2652697E5A4E}" srcOrd="3" destOrd="0" parTransId="{E1520C09-7233-D544-B746-7270F4FDC94A}" sibTransId="{F06211C7-2A1D-A142-8346-4FE9225BA4AE}"/>
    <dgm:cxn modelId="{12E63A85-70F4-4240-8E59-498E8A35858E}" type="presOf" srcId="{6CEADD55-B202-DF4B-B50F-2E3CB34C9F29}" destId="{7552491C-A318-3E4F-A6BD-05D7041712DF}" srcOrd="0" destOrd="0" presId="urn:microsoft.com/office/officeart/2008/layout/BendingPictureCaptionList"/>
    <dgm:cxn modelId="{64EBC495-76BB-AC47-AC35-A6AAEF67F5AA}" type="presOf" srcId="{06C61174-34BC-D642-83CB-E1ECB5C4AC9E}" destId="{7338E5D2-FBD6-8643-A525-123F2E4B2425}" srcOrd="0" destOrd="0" presId="urn:microsoft.com/office/officeart/2008/layout/BendingPictureCaptionList"/>
    <dgm:cxn modelId="{75EBFAA0-15CE-C74B-8354-3D414ABC858B}" type="presOf" srcId="{CEAF9177-F91D-7541-A897-828EFAB87959}" destId="{5EF04EFE-F963-BD46-9A61-35107FC14E8D}" srcOrd="0" destOrd="0" presId="urn:microsoft.com/office/officeart/2008/layout/BendingPictureCaptionList"/>
    <dgm:cxn modelId="{CF939CC8-B422-5543-89CD-8E0D73C2029D}" srcId="{CEAF9177-F91D-7541-A897-828EFAB87959}" destId="{02094BDC-9CE2-C54C-818B-8C5D33EE025B}" srcOrd="2" destOrd="0" parTransId="{83F905A6-4BE8-9B40-B583-D211DA370409}" sibTransId="{43045845-246E-AE41-93E3-8C5576E58B10}"/>
    <dgm:cxn modelId="{50EF3DCD-001A-B847-8015-8DF5D5AB8529}" type="presOf" srcId="{02094BDC-9CE2-C54C-818B-8C5D33EE025B}" destId="{F43BFAD8-849D-144D-9DD2-FFCEDDD5556C}" srcOrd="0" destOrd="0" presId="urn:microsoft.com/office/officeart/2008/layout/BendingPictureCaptionList"/>
    <dgm:cxn modelId="{DC3827D7-DF40-654E-98E4-3239F1580756}" srcId="{CEAF9177-F91D-7541-A897-828EFAB87959}" destId="{6CEADD55-B202-DF4B-B50F-2E3CB34C9F29}" srcOrd="4" destOrd="0" parTransId="{0A05400E-0079-D347-B6C8-72D332B2E783}" sibTransId="{B90E03F3-AA2A-2642-BDE1-07EEE2BC5DF1}"/>
    <dgm:cxn modelId="{38C4CAF4-7FA1-3849-9747-08D44955A429}" type="presOf" srcId="{8BB01053-043B-1749-9323-C983609320F8}" destId="{149F37E0-95B6-E74B-BC95-2FBD3C140D37}" srcOrd="0" destOrd="0" presId="urn:microsoft.com/office/officeart/2008/layout/BendingPictureCaptionList"/>
    <dgm:cxn modelId="{20AF28F5-0310-BE4A-9DCC-F384D681AEDD}" srcId="{CEAF9177-F91D-7541-A897-828EFAB87959}" destId="{06C61174-34BC-D642-83CB-E1ECB5C4AC9E}" srcOrd="1" destOrd="0" parTransId="{474B69A6-2E33-AC44-A36D-A18AACEA7B3B}" sibTransId="{4FC96BE5-5EAD-0A49-BBE3-20129960CE4E}"/>
    <dgm:cxn modelId="{E685D7FF-1EC7-6647-AA4C-C664CB25F24B}" type="presOf" srcId="{E057B357-9150-6041-9BA0-2652697E5A4E}" destId="{2DF9BF82-75A1-1C4E-AF36-205E60FDFD11}" srcOrd="0" destOrd="0" presId="urn:microsoft.com/office/officeart/2008/layout/BendingPictureCaptionList"/>
    <dgm:cxn modelId="{7AE03C5A-841F-B74B-B821-4A49AE86E154}" type="presParOf" srcId="{5EF04EFE-F963-BD46-9A61-35107FC14E8D}" destId="{74A61906-B79A-8A4F-AF8E-BA0853170744}" srcOrd="0" destOrd="0" presId="urn:microsoft.com/office/officeart/2008/layout/BendingPictureCaptionList"/>
    <dgm:cxn modelId="{163A5521-2184-B74F-942D-0E1E7DCDDB13}" type="presParOf" srcId="{74A61906-B79A-8A4F-AF8E-BA0853170744}" destId="{F5CFD1F2-16D3-8342-B983-4A4F01B84684}" srcOrd="0" destOrd="0" presId="urn:microsoft.com/office/officeart/2008/layout/BendingPictureCaptionList"/>
    <dgm:cxn modelId="{B6279577-CDF9-344A-B0A8-C8EAE3D64829}" type="presParOf" srcId="{74A61906-B79A-8A4F-AF8E-BA0853170744}" destId="{149F37E0-95B6-E74B-BC95-2FBD3C140D37}" srcOrd="1" destOrd="0" presId="urn:microsoft.com/office/officeart/2008/layout/BendingPictureCaptionList"/>
    <dgm:cxn modelId="{A2D67760-E020-F444-8549-D81B2A0EC2A2}" type="presParOf" srcId="{5EF04EFE-F963-BD46-9A61-35107FC14E8D}" destId="{FCDFBC60-5CAE-E440-9E3D-A35BB225CB07}" srcOrd="1" destOrd="0" presId="urn:microsoft.com/office/officeart/2008/layout/BendingPictureCaptionList"/>
    <dgm:cxn modelId="{32897BD2-0BE1-2141-AB52-30E3D0676F5C}" type="presParOf" srcId="{5EF04EFE-F963-BD46-9A61-35107FC14E8D}" destId="{70392CD1-03B2-F940-9A4E-7C29416D4331}" srcOrd="2" destOrd="0" presId="urn:microsoft.com/office/officeart/2008/layout/BendingPictureCaptionList"/>
    <dgm:cxn modelId="{08E53F15-E5EE-224D-B2EE-2BB5A69F0684}" type="presParOf" srcId="{70392CD1-03B2-F940-9A4E-7C29416D4331}" destId="{799D6C88-00EB-0643-8797-A9E4204F49DC}" srcOrd="0" destOrd="0" presId="urn:microsoft.com/office/officeart/2008/layout/BendingPictureCaptionList"/>
    <dgm:cxn modelId="{5A3AF4B6-04DB-6442-8A55-9D5A381C2701}" type="presParOf" srcId="{70392CD1-03B2-F940-9A4E-7C29416D4331}" destId="{7338E5D2-FBD6-8643-A525-123F2E4B2425}" srcOrd="1" destOrd="0" presId="urn:microsoft.com/office/officeart/2008/layout/BendingPictureCaptionList"/>
    <dgm:cxn modelId="{E41B8BAD-F901-404D-A580-FD82975B58E3}" type="presParOf" srcId="{5EF04EFE-F963-BD46-9A61-35107FC14E8D}" destId="{0CA195A2-D6A1-154A-8093-233C3F7D63ED}" srcOrd="3" destOrd="0" presId="urn:microsoft.com/office/officeart/2008/layout/BendingPictureCaptionList"/>
    <dgm:cxn modelId="{2DACB2AB-8E3F-1E47-B244-42B4A90F7607}" type="presParOf" srcId="{5EF04EFE-F963-BD46-9A61-35107FC14E8D}" destId="{1A79EB7E-B640-CC48-883B-006BC6852DB2}" srcOrd="4" destOrd="0" presId="urn:microsoft.com/office/officeart/2008/layout/BendingPictureCaptionList"/>
    <dgm:cxn modelId="{F38A0F44-2020-5641-9629-F8A091A67E3A}" type="presParOf" srcId="{1A79EB7E-B640-CC48-883B-006BC6852DB2}" destId="{8F53A5E4-4313-F744-A6C3-0F4C21B3F49B}" srcOrd="0" destOrd="0" presId="urn:microsoft.com/office/officeart/2008/layout/BendingPictureCaptionList"/>
    <dgm:cxn modelId="{F355BBAF-1D0D-0040-8F9C-90B73769D012}" type="presParOf" srcId="{1A79EB7E-B640-CC48-883B-006BC6852DB2}" destId="{F43BFAD8-849D-144D-9DD2-FFCEDDD5556C}" srcOrd="1" destOrd="0" presId="urn:microsoft.com/office/officeart/2008/layout/BendingPictureCaptionList"/>
    <dgm:cxn modelId="{29DBAB7B-25FD-A047-AB60-A28704CBFB80}" type="presParOf" srcId="{5EF04EFE-F963-BD46-9A61-35107FC14E8D}" destId="{E3EF10A6-CDC2-A042-BFD0-B864C407D408}" srcOrd="5" destOrd="0" presId="urn:microsoft.com/office/officeart/2008/layout/BendingPictureCaptionList"/>
    <dgm:cxn modelId="{8DDDBF6D-280B-9F48-A36D-16D0C23661D2}" type="presParOf" srcId="{5EF04EFE-F963-BD46-9A61-35107FC14E8D}" destId="{3671A346-B9A7-DF44-BF64-D90C9A78C673}" srcOrd="6" destOrd="0" presId="urn:microsoft.com/office/officeart/2008/layout/BendingPictureCaptionList"/>
    <dgm:cxn modelId="{AFED5B0A-210F-D346-9C21-124D8BD63610}" type="presParOf" srcId="{3671A346-B9A7-DF44-BF64-D90C9A78C673}" destId="{CD7EAF1D-663C-154E-AEBC-3B46149A1905}" srcOrd="0" destOrd="0" presId="urn:microsoft.com/office/officeart/2008/layout/BendingPictureCaptionList"/>
    <dgm:cxn modelId="{FB0ABAC0-409B-B84B-8AF0-0447D427ED6F}" type="presParOf" srcId="{3671A346-B9A7-DF44-BF64-D90C9A78C673}" destId="{2DF9BF82-75A1-1C4E-AF36-205E60FDFD11}" srcOrd="1" destOrd="0" presId="urn:microsoft.com/office/officeart/2008/layout/BendingPictureCaptionList"/>
    <dgm:cxn modelId="{DEC526FE-588F-F14F-A0E0-10050775FCF6}" type="presParOf" srcId="{5EF04EFE-F963-BD46-9A61-35107FC14E8D}" destId="{F0F343EB-F1C9-904F-827C-04C9AB225A00}" srcOrd="7" destOrd="0" presId="urn:microsoft.com/office/officeart/2008/layout/BendingPictureCaptionList"/>
    <dgm:cxn modelId="{5D73E144-255D-7247-9238-018D6A74744F}" type="presParOf" srcId="{5EF04EFE-F963-BD46-9A61-35107FC14E8D}" destId="{A5B32FC1-00BD-3A4E-811B-9E623C2DC213}" srcOrd="8" destOrd="0" presId="urn:microsoft.com/office/officeart/2008/layout/BendingPictureCaptionList"/>
    <dgm:cxn modelId="{04747EEB-A59D-4B43-95A4-E5E1EDB318DF}" type="presParOf" srcId="{A5B32FC1-00BD-3A4E-811B-9E623C2DC213}" destId="{0405C36A-2A16-914F-AE59-7E73302B228B}" srcOrd="0" destOrd="0" presId="urn:microsoft.com/office/officeart/2008/layout/BendingPictureCaptionList"/>
    <dgm:cxn modelId="{0E786509-44AB-F045-9EE4-E80428B6E4A6}" type="presParOf" srcId="{A5B32FC1-00BD-3A4E-811B-9E623C2DC213}" destId="{7552491C-A318-3E4F-A6BD-05D7041712D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E711D-4DA0-1F46-AFFB-BA44E299FA11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5F0DF5-11AF-2B4A-BF09-2F60B1BF846E}">
      <dgm:prSet phldrT="[Text]"/>
      <dgm:spPr/>
      <dgm:t>
        <a:bodyPr/>
        <a:lstStyle/>
        <a:p>
          <a:r>
            <a:rPr lang="en-GB" dirty="0"/>
            <a:t>Smitha Abraham</a:t>
          </a:r>
        </a:p>
      </dgm:t>
    </dgm:pt>
    <dgm:pt modelId="{CEDBEBFF-65B5-7B41-A429-9E2ED9F3FC1D}" type="parTrans" cxnId="{93456E19-1F02-964B-ADE1-81AC3A7F9D61}">
      <dgm:prSet/>
      <dgm:spPr/>
      <dgm:t>
        <a:bodyPr/>
        <a:lstStyle/>
        <a:p>
          <a:endParaRPr lang="en-GB"/>
        </a:p>
      </dgm:t>
    </dgm:pt>
    <dgm:pt modelId="{6860F16E-F8E6-2241-837A-2F18EE3FE410}" type="sibTrans" cxnId="{93456E19-1F02-964B-ADE1-81AC3A7F9D61}">
      <dgm:prSet/>
      <dgm:spPr/>
      <dgm:t>
        <a:bodyPr/>
        <a:lstStyle/>
        <a:p>
          <a:endParaRPr lang="en-GB"/>
        </a:p>
      </dgm:t>
    </dgm:pt>
    <dgm:pt modelId="{84729387-C60C-5642-B6F3-EFA2AD398655}" type="pres">
      <dgm:prSet presAssocID="{95BE711D-4DA0-1F46-AFFB-BA44E299FA11}" presName="Name0" presStyleCnt="0">
        <dgm:presLayoutVars>
          <dgm:dir/>
          <dgm:resizeHandles val="exact"/>
        </dgm:presLayoutVars>
      </dgm:prSet>
      <dgm:spPr/>
    </dgm:pt>
    <dgm:pt modelId="{AC0A60B9-026F-E746-BD5A-08B89EBD1201}" type="pres">
      <dgm:prSet presAssocID="{8B5F0DF5-11AF-2B4A-BF09-2F60B1BF846E}" presName="composite" presStyleCnt="0"/>
      <dgm:spPr/>
    </dgm:pt>
    <dgm:pt modelId="{FEA68730-86CF-4E45-9AD7-A26B28C28192}" type="pres">
      <dgm:prSet presAssocID="{8B5F0DF5-11AF-2B4A-BF09-2F60B1BF846E}" presName="rect1" presStyleLbl="bgImgPlac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21B85D3-8968-8E47-898A-7799BDCF1E3F}" type="pres">
      <dgm:prSet presAssocID="{8B5F0DF5-11AF-2B4A-BF09-2F60B1BF846E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93456E19-1F02-964B-ADE1-81AC3A7F9D61}" srcId="{95BE711D-4DA0-1F46-AFFB-BA44E299FA11}" destId="{8B5F0DF5-11AF-2B4A-BF09-2F60B1BF846E}" srcOrd="0" destOrd="0" parTransId="{CEDBEBFF-65B5-7B41-A429-9E2ED9F3FC1D}" sibTransId="{6860F16E-F8E6-2241-837A-2F18EE3FE410}"/>
    <dgm:cxn modelId="{A8716BAC-2460-B640-9C5A-094755E1908B}" type="presOf" srcId="{8B5F0DF5-11AF-2B4A-BF09-2F60B1BF846E}" destId="{221B85D3-8968-8E47-898A-7799BDCF1E3F}" srcOrd="0" destOrd="0" presId="urn:microsoft.com/office/officeart/2008/layout/BendingPictureCaptionList"/>
    <dgm:cxn modelId="{85DF5FF8-A834-494B-B1AE-97E7DD54B921}" type="presOf" srcId="{95BE711D-4DA0-1F46-AFFB-BA44E299FA11}" destId="{84729387-C60C-5642-B6F3-EFA2AD398655}" srcOrd="0" destOrd="0" presId="urn:microsoft.com/office/officeart/2008/layout/BendingPictureCaptionList"/>
    <dgm:cxn modelId="{9D6A92EA-2E9B-D449-AE14-A4AA6818DC82}" type="presParOf" srcId="{84729387-C60C-5642-B6F3-EFA2AD398655}" destId="{AC0A60B9-026F-E746-BD5A-08B89EBD1201}" srcOrd="0" destOrd="0" presId="urn:microsoft.com/office/officeart/2008/layout/BendingPictureCaptionList"/>
    <dgm:cxn modelId="{3569FD43-9BAE-2C4B-921D-7BBA823A9727}" type="presParOf" srcId="{AC0A60B9-026F-E746-BD5A-08B89EBD1201}" destId="{FEA68730-86CF-4E45-9AD7-A26B28C28192}" srcOrd="0" destOrd="0" presId="urn:microsoft.com/office/officeart/2008/layout/BendingPictureCaptionList"/>
    <dgm:cxn modelId="{433B3EBB-6BFE-A043-A117-633107763FA4}" type="presParOf" srcId="{AC0A60B9-026F-E746-BD5A-08B89EBD1201}" destId="{221B85D3-8968-8E47-898A-7799BDCF1E3F}" srcOrd="1" destOrd="0" presId="urn:microsoft.com/office/officeart/2008/layout/BendingPictureCaptionList"/>
  </dgm:cxnLst>
  <dgm:bg/>
  <dgm:whole>
    <a:ln w="19050">
      <a:solidFill>
        <a:schemeClr val="accent1"/>
      </a:solidFill>
      <a:prstDash val="dash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FD1F2-16D3-8342-B983-4A4F01B84684}">
      <dsp:nvSpPr>
        <dsp:cNvPr id="0" name=""/>
        <dsp:cNvSpPr/>
      </dsp:nvSpPr>
      <dsp:spPr>
        <a:xfrm>
          <a:off x="0" y="155315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F37E0-95B6-E74B-BC95-2FBD3C140D37}">
      <dsp:nvSpPr>
        <dsp:cNvPr id="0" name=""/>
        <dsp:cNvSpPr/>
      </dsp:nvSpPr>
      <dsp:spPr>
        <a:xfrm>
          <a:off x="223956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Kirstyn Brunker</a:t>
          </a:r>
          <a:endParaRPr lang="en-GB" sz="2000" kern="1200" dirty="0"/>
        </a:p>
      </dsp:txBody>
      <dsp:txXfrm>
        <a:off x="223956" y="1946968"/>
        <a:ext cx="2214681" cy="696753"/>
      </dsp:txXfrm>
    </dsp:sp>
    <dsp:sp modelId="{799D6C88-00EB-0643-8797-A9E4204F49DC}">
      <dsp:nvSpPr>
        <dsp:cNvPr id="0" name=""/>
        <dsp:cNvSpPr/>
      </dsp:nvSpPr>
      <dsp:spPr>
        <a:xfrm>
          <a:off x="2737246" y="155315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8E5D2-FBD6-8643-A525-123F2E4B2425}">
      <dsp:nvSpPr>
        <dsp:cNvPr id="0" name=""/>
        <dsp:cNvSpPr/>
      </dsp:nvSpPr>
      <dsp:spPr>
        <a:xfrm>
          <a:off x="2961203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4382606"/>
            <a:satOff val="-5390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Criselda</a:t>
          </a:r>
          <a:r>
            <a:rPr lang="en-US" sz="2000" kern="1200" dirty="0"/>
            <a:t> Bautista</a:t>
          </a:r>
          <a:endParaRPr lang="en-GB" sz="2000" kern="1200" dirty="0"/>
        </a:p>
      </dsp:txBody>
      <dsp:txXfrm>
        <a:off x="2961203" y="1946968"/>
        <a:ext cx="2214681" cy="696753"/>
      </dsp:txXfrm>
    </dsp:sp>
    <dsp:sp modelId="{8F53A5E4-4313-F744-A6C3-0F4C21B3F49B}">
      <dsp:nvSpPr>
        <dsp:cNvPr id="0" name=""/>
        <dsp:cNvSpPr/>
      </dsp:nvSpPr>
      <dsp:spPr>
        <a:xfrm>
          <a:off x="5474493" y="155315"/>
          <a:ext cx="2488406" cy="19907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BFAD8-849D-144D-9DD2-FFCEDDD5556C}">
      <dsp:nvSpPr>
        <dsp:cNvPr id="0" name=""/>
        <dsp:cNvSpPr/>
      </dsp:nvSpPr>
      <dsp:spPr>
        <a:xfrm>
          <a:off x="5698450" y="1946968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8765212"/>
            <a:satOff val="-10780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Martha Luka</a:t>
          </a:r>
          <a:endParaRPr lang="en-GB" sz="2000" kern="1200" dirty="0"/>
        </a:p>
      </dsp:txBody>
      <dsp:txXfrm>
        <a:off x="5698450" y="1946968"/>
        <a:ext cx="2214681" cy="696753"/>
      </dsp:txXfrm>
    </dsp:sp>
    <dsp:sp modelId="{CD7EAF1D-663C-154E-AEBC-3B46149A1905}">
      <dsp:nvSpPr>
        <dsp:cNvPr id="0" name=""/>
        <dsp:cNvSpPr/>
      </dsp:nvSpPr>
      <dsp:spPr>
        <a:xfrm>
          <a:off x="1368623" y="2892562"/>
          <a:ext cx="2488406" cy="199072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9BF82-75A1-1C4E-AF36-205E60FDFD11}">
      <dsp:nvSpPr>
        <dsp:cNvPr id="0" name=""/>
        <dsp:cNvSpPr/>
      </dsp:nvSpPr>
      <dsp:spPr>
        <a:xfrm>
          <a:off x="1592580" y="4684215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3147819"/>
            <a:satOff val="-16170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Kathryn Campbell</a:t>
          </a:r>
        </a:p>
      </dsp:txBody>
      <dsp:txXfrm>
        <a:off x="1592580" y="4684215"/>
        <a:ext cx="2214681" cy="696753"/>
      </dsp:txXfrm>
    </dsp:sp>
    <dsp:sp modelId="{0405C36A-2A16-914F-AE59-7E73302B228B}">
      <dsp:nvSpPr>
        <dsp:cNvPr id="0" name=""/>
        <dsp:cNvSpPr/>
      </dsp:nvSpPr>
      <dsp:spPr>
        <a:xfrm>
          <a:off x="4105870" y="2892562"/>
          <a:ext cx="2488406" cy="199072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2491C-A318-3E4F-A6BD-05D7041712DF}">
      <dsp:nvSpPr>
        <dsp:cNvPr id="0" name=""/>
        <dsp:cNvSpPr/>
      </dsp:nvSpPr>
      <dsp:spPr>
        <a:xfrm>
          <a:off x="4329826" y="4684215"/>
          <a:ext cx="2214681" cy="69675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7530424"/>
            <a:satOff val="-21560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Sandeep Kasaragod</a:t>
          </a:r>
        </a:p>
      </dsp:txBody>
      <dsp:txXfrm>
        <a:off x="4329826" y="4684215"/>
        <a:ext cx="2214681" cy="69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68730-86CF-4E45-9AD7-A26B28C28192}">
      <dsp:nvSpPr>
        <dsp:cNvPr id="0" name=""/>
        <dsp:cNvSpPr/>
      </dsp:nvSpPr>
      <dsp:spPr>
        <a:xfrm>
          <a:off x="457301" y="1146"/>
          <a:ext cx="1658347" cy="132667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85D3-8968-8E47-898A-7799BDCF1E3F}">
      <dsp:nvSpPr>
        <dsp:cNvPr id="0" name=""/>
        <dsp:cNvSpPr/>
      </dsp:nvSpPr>
      <dsp:spPr>
        <a:xfrm>
          <a:off x="606553" y="1195156"/>
          <a:ext cx="1475929" cy="46433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Smitha Abraham</a:t>
          </a:r>
        </a:p>
      </dsp:txBody>
      <dsp:txXfrm>
        <a:off x="606553" y="1195156"/>
        <a:ext cx="1475929" cy="464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Creeping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4810-F504-4049-8F6D-7B442247F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FC35-B95F-C5D3-CB28-95EB9119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E9D4-7F9B-7970-EBDB-C38EA918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C064-B461-D19D-C2F3-93E8176B7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9110-FBCC-EF4E-9FBE-A289FA971F96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E2F22-926B-000F-B71E-9310C655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9B40-4247-D9ED-E35F-8C0FFEFD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6B49-5FAD-4A41-89A9-2CCA7AAFD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2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8546-CDAD-172A-2B13-FF36FE8A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7E334-A585-BB11-C03C-5AE324A9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FF6A-355C-7A77-9CF6-FDDAC596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D913-556D-7A43-8070-22CEA1E7040A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E90E-305F-C9C4-A3FA-8C391E99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EAE1-60A0-533E-FC06-C0AED94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314B-8C8A-D746-A19B-D7EC4F40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4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56" r:id="rId7"/>
    <p:sldLayoutId id="2147483684" r:id="rId8"/>
    <p:sldLayoutId id="2147483689" r:id="rId9"/>
    <p:sldLayoutId id="2147483690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7B9B-88CF-777D-1103-E5545234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834" y="5172368"/>
            <a:ext cx="6716578" cy="9920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Welcome!</a:t>
            </a:r>
          </a:p>
        </p:txBody>
      </p:sp>
      <p:pic>
        <p:nvPicPr>
          <p:cNvPr id="1026" name="Picture 2" descr="Nigeria Centre for Disease Control and Prevention (NCDC)">
            <a:extLst>
              <a:ext uri="{FF2B5EF4-FFF2-40B4-BE49-F238E27FC236}">
                <a16:creationId xmlns:a16="http://schemas.microsoft.com/office/drawing/2014/main" id="{C6AD511A-65B1-76D0-43AE-6D6B42BC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" y="1806678"/>
            <a:ext cx="6096002" cy="19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hmadu Bello University (ABU), Zaria- Invitation For Pre-Qualification For  Works And Expression Of Interest For Consultancy Services For Capital  Appropriation 2023 (8 Lots) - Business Opportunities And Tenders In Nigeria  News">
            <a:extLst>
              <a:ext uri="{FF2B5EF4-FFF2-40B4-BE49-F238E27FC236}">
                <a16:creationId xmlns:a16="http://schemas.microsoft.com/office/drawing/2014/main" id="{EEB5EAD8-C6E3-6140-8101-49E79F1F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24" y="1601192"/>
            <a:ext cx="2832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29F988-0422-307F-4101-3EFA53AE9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r>
              <a:rPr lang="en-US" dirty="0"/>
              <a:t>Split into 2 groups</a:t>
            </a:r>
          </a:p>
          <a:p>
            <a:r>
              <a:rPr lang="en-US" dirty="0"/>
              <a:t>3 minute rounds</a:t>
            </a:r>
          </a:p>
          <a:p>
            <a:r>
              <a:rPr lang="en-US" dirty="0"/>
              <a:t>Each person takes it in turn to answer set of questions (next slide) </a:t>
            </a:r>
          </a:p>
          <a:p>
            <a:pPr lvl="1"/>
            <a:r>
              <a:rPr lang="en-US" dirty="0"/>
              <a:t>Each answer q1 before moving on to next q…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At the end of each round (DING!):</a:t>
            </a:r>
          </a:p>
          <a:p>
            <a:pPr lvl="1"/>
            <a:r>
              <a:rPr lang="en-US" dirty="0"/>
              <a:t>Group 1 stays seated</a:t>
            </a:r>
          </a:p>
          <a:p>
            <a:pPr lvl="1"/>
            <a:r>
              <a:rPr lang="en-US" dirty="0"/>
              <a:t>Group 2 rotates</a:t>
            </a:r>
          </a:p>
        </p:txBody>
      </p:sp>
      <p:pic>
        <p:nvPicPr>
          <p:cNvPr id="4098" name="Picture 2" descr="Complete Guide to Speed Dating: In-Person and Online">
            <a:extLst>
              <a:ext uri="{FF2B5EF4-FFF2-40B4-BE49-F238E27FC236}">
                <a16:creationId xmlns:a16="http://schemas.microsoft.com/office/drawing/2014/main" id="{9EEA8555-950A-E531-3FF3-07F7EEE085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r="20114" b="-1"/>
          <a:stretch/>
        </p:blipFill>
        <p:spPr bwMode="auto">
          <a:xfrm>
            <a:off x="6172200" y="1608667"/>
            <a:ext cx="5181600" cy="4568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ACB099-26A8-F556-6E82-19E7B8E7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Speed dating! 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C6C3-D298-8D9A-56B4-9C8ABDC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1D9CB-FE40-179F-04A8-8A048384A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yourself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you hoping to gain from the workshop?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could be an animal- what would you be and why?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799CC7-B238-206D-00F5-90BA6217EDC2}"/>
              </a:ext>
            </a:extLst>
          </p:cNvPr>
          <p:cNvSpPr/>
          <p:nvPr/>
        </p:nvSpPr>
        <p:spPr>
          <a:xfrm>
            <a:off x="848806" y="4429037"/>
            <a:ext cx="1545752" cy="13563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E1F5F-3D6A-E721-48C6-2F5AD30D4FCA}"/>
              </a:ext>
            </a:extLst>
          </p:cNvPr>
          <p:cNvSpPr/>
          <p:nvPr/>
        </p:nvSpPr>
        <p:spPr>
          <a:xfrm>
            <a:off x="3785028" y="4467935"/>
            <a:ext cx="1545752" cy="135630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CCE8E-5240-BB43-3F20-A8FE8A4CDF21}"/>
              </a:ext>
            </a:extLst>
          </p:cNvPr>
          <p:cNvSpPr/>
          <p:nvPr/>
        </p:nvSpPr>
        <p:spPr>
          <a:xfrm>
            <a:off x="6721250" y="4467935"/>
            <a:ext cx="1545752" cy="1356309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6A7B6-33C2-48DD-FF6C-047541B23579}"/>
              </a:ext>
            </a:extLst>
          </p:cNvPr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C046197-C9F4-1894-E8AD-1D188E8452F5}"/>
              </a:ext>
            </a:extLst>
          </p:cNvPr>
          <p:cNvSpPr/>
          <p:nvPr/>
        </p:nvSpPr>
        <p:spPr>
          <a:xfrm>
            <a:off x="9657347" y="4716379"/>
            <a:ext cx="2102852" cy="9304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13B58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logo, font, graphics&#10;&#10;Description automatically generated">
            <a:extLst>
              <a:ext uri="{FF2B5EF4-FFF2-40B4-BE49-F238E27FC236}">
                <a16:creationId xmlns:a16="http://schemas.microsoft.com/office/drawing/2014/main" id="{AC626B2B-9E2A-BB6A-BF0E-6DD973C8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09" y="1052348"/>
            <a:ext cx="8881781" cy="32862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722439-2E76-4671-CDB0-EE209C62C0B8}"/>
              </a:ext>
            </a:extLst>
          </p:cNvPr>
          <p:cNvSpPr/>
          <p:nvPr/>
        </p:nvSpPr>
        <p:spPr>
          <a:xfrm rot="20636551">
            <a:off x="7169143" y="4551113"/>
            <a:ext cx="3230500" cy="14480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TRAINING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4AD4-3BF2-6F75-5373-AA30EA90F675}"/>
              </a:ext>
            </a:extLst>
          </p:cNvPr>
          <p:cNvSpPr txBox="1"/>
          <p:nvPr/>
        </p:nvSpPr>
        <p:spPr>
          <a:xfrm>
            <a:off x="9142142" y="6211669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NCDC, Abuja</a:t>
            </a:r>
          </a:p>
          <a:p>
            <a:r>
              <a:rPr lang="en-US" dirty="0"/>
              <a:t>12-16</a:t>
            </a:r>
            <a:r>
              <a:rPr lang="en-US" baseline="30000" dirty="0"/>
              <a:t>th</a:t>
            </a:r>
            <a:r>
              <a:rPr lang="en-US" dirty="0"/>
              <a:t> Feb 2024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E87-B165-5075-AEE8-C9115455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67EE69-8A27-4660-8268-C26D0A764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17927"/>
              </p:ext>
            </p:extLst>
          </p:nvPr>
        </p:nvGraphicFramePr>
        <p:xfrm>
          <a:off x="838200" y="1484554"/>
          <a:ext cx="7962900" cy="553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71F61C0-C146-C110-F8CB-48F5A2F1B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545101"/>
              </p:ext>
            </p:extLst>
          </p:nvPr>
        </p:nvGraphicFramePr>
        <p:xfrm>
          <a:off x="9484180" y="4615500"/>
          <a:ext cx="2572951" cy="16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55E8BD57-4147-73AD-F662-77D65BE7C857}"/>
              </a:ext>
            </a:extLst>
          </p:cNvPr>
          <p:cNvGrpSpPr/>
          <p:nvPr/>
        </p:nvGrpSpPr>
        <p:grpSpPr>
          <a:xfrm>
            <a:off x="614587" y="1590159"/>
            <a:ext cx="504148" cy="428504"/>
            <a:chOff x="11041045" y="753274"/>
            <a:chExt cx="732863" cy="705322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605C4F6F-110B-AC65-81FE-36DDAE7BFAA4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741546F8-10EB-8921-C51F-354F0F76EA73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3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D38AB00-0CC6-36CC-B3D3-C12AA611F57F}"/>
              </a:ext>
            </a:extLst>
          </p:cNvPr>
          <p:cNvGrpSpPr/>
          <p:nvPr/>
        </p:nvGrpSpPr>
        <p:grpSpPr>
          <a:xfrm>
            <a:off x="628328" y="2011399"/>
            <a:ext cx="490467" cy="430587"/>
            <a:chOff x="10428855" y="360266"/>
            <a:chExt cx="712976" cy="708750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648F08A3-1101-5A98-50B7-01E767520A41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A2A36E99-860A-3AFE-A24D-9003A4596466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4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B981D4-BB83-9A87-200D-24231935DE86}"/>
              </a:ext>
            </a:extLst>
          </p:cNvPr>
          <p:cNvGrpSpPr/>
          <p:nvPr/>
        </p:nvGrpSpPr>
        <p:grpSpPr>
          <a:xfrm>
            <a:off x="2045088" y="4318143"/>
            <a:ext cx="504148" cy="428504"/>
            <a:chOff x="11041045" y="753274"/>
            <a:chExt cx="732863" cy="70532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6A5747-165B-2A69-293F-A896CBB08E85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7BA80BA-9A5C-D7D7-2608-4ACFA7920E68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3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23EC962-E0B7-21E9-427A-EC12D2A4EC01}"/>
              </a:ext>
            </a:extLst>
          </p:cNvPr>
          <p:cNvGrpSpPr/>
          <p:nvPr/>
        </p:nvGrpSpPr>
        <p:grpSpPr>
          <a:xfrm>
            <a:off x="2058829" y="4739383"/>
            <a:ext cx="490467" cy="430587"/>
            <a:chOff x="10428855" y="360266"/>
            <a:chExt cx="712976" cy="7087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2195BA-D2A3-CEBD-DFA9-8CA08DF991AE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163D24-E8FC-077E-BB58-8E0E6B22CDCC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4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090061-3A7B-0F37-C169-78590BA290AB}"/>
              </a:ext>
            </a:extLst>
          </p:cNvPr>
          <p:cNvGrpSpPr/>
          <p:nvPr/>
        </p:nvGrpSpPr>
        <p:grpSpPr>
          <a:xfrm>
            <a:off x="3488672" y="1617402"/>
            <a:ext cx="504148" cy="428504"/>
            <a:chOff x="11041045" y="753274"/>
            <a:chExt cx="732863" cy="7053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E7FAAA-352B-36A4-9E7B-00DC5968084A}"/>
                </a:ext>
              </a:extLst>
            </p:cNvPr>
            <p:cNvSpPr/>
            <p:nvPr/>
          </p:nvSpPr>
          <p:spPr>
            <a:xfrm>
              <a:off x="11041045" y="78233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8849DD-4366-69F5-D8EF-6955C992D325}"/>
                </a:ext>
              </a:extLst>
            </p:cNvPr>
            <p:cNvSpPr/>
            <p:nvPr/>
          </p:nvSpPr>
          <p:spPr>
            <a:xfrm>
              <a:off x="11060933" y="753274"/>
              <a:ext cx="712975" cy="676258"/>
            </a:xfrm>
            <a:prstGeom prst="ellipse">
              <a:avLst/>
            </a:prstGeom>
            <a:blipFill>
              <a:blip r:embed="rId13"/>
              <a:stretch>
                <a:fillRect l="17199" t="11979" r="19253" b="794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E55260-E461-2D5C-295F-D1B27FCEDC55}"/>
              </a:ext>
            </a:extLst>
          </p:cNvPr>
          <p:cNvGrpSpPr/>
          <p:nvPr/>
        </p:nvGrpSpPr>
        <p:grpSpPr>
          <a:xfrm>
            <a:off x="4927767" y="4354305"/>
            <a:ext cx="490467" cy="430587"/>
            <a:chOff x="10428855" y="360266"/>
            <a:chExt cx="712976" cy="70875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953F40-1A21-477A-2972-C8403532C2FE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260FA-502A-E4DD-B612-87C55E62F5EF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4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CF7812-01CF-FAA0-BCE8-4E188FCBB045}"/>
              </a:ext>
            </a:extLst>
          </p:cNvPr>
          <p:cNvGrpSpPr/>
          <p:nvPr/>
        </p:nvGrpSpPr>
        <p:grpSpPr>
          <a:xfrm>
            <a:off x="6255121" y="1625188"/>
            <a:ext cx="490467" cy="430587"/>
            <a:chOff x="10428855" y="360266"/>
            <a:chExt cx="712976" cy="70875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2313F83-3151-4066-30DA-F4F410EC5ED5}"/>
                </a:ext>
              </a:extLst>
            </p:cNvPr>
            <p:cNvSpPr/>
            <p:nvPr/>
          </p:nvSpPr>
          <p:spPr>
            <a:xfrm>
              <a:off x="10428855" y="392758"/>
              <a:ext cx="712976" cy="6762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833C0E-F982-90F2-CEC6-1726436BD2AD}"/>
                </a:ext>
              </a:extLst>
            </p:cNvPr>
            <p:cNvSpPr/>
            <p:nvPr/>
          </p:nvSpPr>
          <p:spPr>
            <a:xfrm>
              <a:off x="10428855" y="360266"/>
              <a:ext cx="712800" cy="676800"/>
            </a:xfrm>
            <a:prstGeom prst="ellipse">
              <a:avLst/>
            </a:prstGeom>
            <a:blipFill>
              <a:blip r:embed="rId14"/>
              <a:stretch>
                <a:fillRect l="20307" t="17683" r="20307" b="7489"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20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51DD-8887-402B-5508-DE6BB110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975D-C748-2A6B-A74F-FD713B36B5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Keep off your phones!</a:t>
            </a:r>
          </a:p>
          <a:p>
            <a:r>
              <a:rPr lang="en-US" dirty="0"/>
              <a:t>Demonstrator hands up- attention please</a:t>
            </a:r>
          </a:p>
          <a:p>
            <a:r>
              <a:rPr lang="en-US" dirty="0"/>
              <a:t>General lab rules apply</a:t>
            </a:r>
          </a:p>
          <a:p>
            <a:r>
              <a:rPr lang="en-US" dirty="0"/>
              <a:t>Respect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8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F8A5-1665-8EED-DAA6-67C2EC4C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7537-4B3C-D847-2FC5-F7D8CE7D5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146" y="1798262"/>
            <a:ext cx="9210963" cy="4526124"/>
          </a:xfrm>
        </p:spPr>
        <p:txBody>
          <a:bodyPr/>
          <a:lstStyle/>
          <a:p>
            <a:r>
              <a:rPr lang="en-US" dirty="0"/>
              <a:t>An introduction to genomic surveillance for rabies virus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Wet lab</a:t>
            </a:r>
          </a:p>
          <a:p>
            <a:pPr lvl="2"/>
            <a:r>
              <a:rPr lang="en-US" dirty="0"/>
              <a:t>Sequencing library preparation</a:t>
            </a:r>
          </a:p>
          <a:p>
            <a:pPr lvl="2"/>
            <a:r>
              <a:rPr lang="en-US" dirty="0"/>
              <a:t>Nanopore sequencing</a:t>
            </a:r>
          </a:p>
          <a:p>
            <a:pPr lvl="2"/>
            <a:r>
              <a:rPr lang="en-US" dirty="0"/>
              <a:t>Monitoring the run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Dry lab</a:t>
            </a:r>
          </a:p>
          <a:p>
            <a:pPr lvl="2"/>
            <a:r>
              <a:rPr lang="en-US" dirty="0"/>
              <a:t>Processing raw data</a:t>
            </a:r>
          </a:p>
          <a:p>
            <a:pPr lvl="2"/>
            <a:r>
              <a:rPr lang="en-US" dirty="0"/>
              <a:t>Building trees</a:t>
            </a:r>
          </a:p>
          <a:p>
            <a:pPr lvl="2"/>
            <a:r>
              <a:rPr lang="en-US" dirty="0" err="1"/>
              <a:t>Visualising</a:t>
            </a:r>
            <a:r>
              <a:rPr lang="en-US" dirty="0"/>
              <a:t> &amp; interpreting your data</a:t>
            </a:r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2185E109-3F35-A358-B799-7152558F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28" y="2339293"/>
            <a:ext cx="4487852" cy="2179413"/>
          </a:xfrm>
          <a:prstGeom prst="rect">
            <a:avLst/>
          </a:prstGeom>
        </p:spPr>
      </p:pic>
      <p:pic>
        <p:nvPicPr>
          <p:cNvPr id="4" name="Picture 3" descr="A picture containing text, circle&#10;&#10;Description automatically generated">
            <a:extLst>
              <a:ext uri="{FF2B5EF4-FFF2-40B4-BE49-F238E27FC236}">
                <a16:creationId xmlns:a16="http://schemas.microsoft.com/office/drawing/2014/main" id="{03C1805C-9B3C-2E3F-509F-BF7234F7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81" y="4513173"/>
            <a:ext cx="2301408" cy="2187075"/>
          </a:xfrm>
          <a:prstGeom prst="rect">
            <a:avLst/>
          </a:prstGeom>
        </p:spPr>
      </p:pic>
      <p:pic>
        <p:nvPicPr>
          <p:cNvPr id="5122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819BBFC3-B19D-F053-127C-80C3B19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05" y="4513173"/>
            <a:ext cx="2187076" cy="21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A53A7-3D7F-BE13-68EF-6857408598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0265" b="26257"/>
          <a:stretch/>
        </p:blipFill>
        <p:spPr>
          <a:xfrm>
            <a:off x="220717" y="239001"/>
            <a:ext cx="11287125" cy="69437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0C298-BEE7-50A6-7382-155010A5581A}"/>
              </a:ext>
            </a:extLst>
          </p:cNvPr>
          <p:cNvSpPr txBox="1"/>
          <p:nvPr/>
        </p:nvSpPr>
        <p:spPr>
          <a:xfrm>
            <a:off x="8994699" y="6249667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Bautista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i="1" dirty="0" err="1"/>
              <a:t>JoVE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55FB50-EF1A-B0DB-9C24-2ADE7F50D03F}"/>
              </a:ext>
            </a:extLst>
          </p:cNvPr>
          <p:cNvSpPr/>
          <p:nvPr/>
        </p:nvSpPr>
        <p:spPr>
          <a:xfrm>
            <a:off x="7381444" y="370703"/>
            <a:ext cx="3757815" cy="564703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69A29-0EFC-56F0-4583-8F7A50266CE0}"/>
              </a:ext>
            </a:extLst>
          </p:cNvPr>
          <p:cNvSpPr/>
          <p:nvPr/>
        </p:nvSpPr>
        <p:spPr>
          <a:xfrm>
            <a:off x="4081849" y="2604933"/>
            <a:ext cx="3196281" cy="341280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</p:spPr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161106"/>
              </p:ext>
            </p:extLst>
          </p:nvPr>
        </p:nvGraphicFramePr>
        <p:xfrm>
          <a:off x="838198" y="1690688"/>
          <a:ext cx="10515603" cy="48198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22354">
                  <a:extLst>
                    <a:ext uri="{9D8B030D-6E8A-4147-A177-3AD203B41FA5}">
                      <a16:colId xmlns:a16="http://schemas.microsoft.com/office/drawing/2014/main" val="4276065712"/>
                    </a:ext>
                  </a:extLst>
                </a:gridCol>
                <a:gridCol w="1622354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1716131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200649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1934946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419169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58547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AM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Welcome &amp;</a:t>
                      </a:r>
                    </a:p>
                    <a:p>
                      <a:r>
                        <a:rPr lang="en-US" sz="1600" dirty="0"/>
                        <a:t>Icebreaker!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Normalisation</a:t>
                      </a:r>
                      <a:r>
                        <a:rPr lang="en-US" sz="1600" dirty="0"/>
                        <a:t> practical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data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Alignments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MADDOG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131891348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Intro seminars: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Genomic surveillance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Nanopore seq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Intro to command line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Bioinformatics pipeline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building &amp; 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MADDOG interpretation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PM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Lab pipeline overview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Considering sample prep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Bioinformatics pipeline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annotation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Microreact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2465662305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Lab masterclass sessions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</a:t>
                      </a:r>
                    </a:p>
                    <a:p>
                      <a:r>
                        <a:rPr lang="en-US" sz="1600" i="1" dirty="0"/>
                        <a:t>Seminar</a:t>
                      </a:r>
                      <a:r>
                        <a:rPr lang="en-US" sz="1600" dirty="0"/>
                        <a:t>: RABV seq in practice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Sequence QC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GenBank submission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268197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24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32560146"/>
              </p:ext>
            </p:extLst>
          </p:nvPr>
        </p:nvGraphicFramePr>
        <p:xfrm>
          <a:off x="285750" y="1627188"/>
          <a:ext cx="11474448" cy="22623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93230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2214225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839371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2496550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831072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732472"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INTRO AND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339683489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b="0" i="0" dirty="0"/>
                        <a:t>Background and lab masterclass sessions 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&amp; sequencing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Intro to bioinformatics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Alignments and phylogenetic trees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interpretation &amp; </a:t>
                      </a:r>
                      <a:r>
                        <a:rPr lang="en-US" sz="1600" dirty="0" err="1"/>
                        <a:t>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</a:tbl>
          </a:graphicData>
        </a:graphic>
      </p:graphicFrame>
      <p:pic>
        <p:nvPicPr>
          <p:cNvPr id="3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25117578-10D0-6F78-A239-1893A6D8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25" y="4221291"/>
            <a:ext cx="1730692" cy="17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t Cartoon png download - 1280*794 - Free Transparent Commandline  Interface png Download. - CleanPNG / KissPNG">
            <a:extLst>
              <a:ext uri="{FF2B5EF4-FFF2-40B4-BE49-F238E27FC236}">
                <a16:creationId xmlns:a16="http://schemas.microsoft.com/office/drawing/2014/main" id="{70720AB9-4EBE-BB1B-522B-57E497E0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36" y="4341257"/>
            <a:ext cx="2187076" cy="13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st Nanopore Sequencing of Human Genome">
            <a:extLst>
              <a:ext uri="{FF2B5EF4-FFF2-40B4-BE49-F238E27FC236}">
                <a16:creationId xmlns:a16="http://schemas.microsoft.com/office/drawing/2014/main" id="{DFEB9DA9-0CFD-8431-21BD-80AB9334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10" y="4062412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 react - GECO Seqlab">
            <a:extLst>
              <a:ext uri="{FF2B5EF4-FFF2-40B4-BE49-F238E27FC236}">
                <a16:creationId xmlns:a16="http://schemas.microsoft.com/office/drawing/2014/main" id="{E147962E-1D3E-BD92-B7F0-E226BB77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330" y="4428403"/>
            <a:ext cx="2531365" cy="12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8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are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8C308-46F8-B245-BCE1-912B1645A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6116</TotalTime>
  <Words>282</Words>
  <Application>Microsoft Macintosh PowerPoint</Application>
  <PresentationFormat>Widescreen</PresentationFormat>
  <Paragraphs>103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Welcome!</vt:lpstr>
      <vt:lpstr>PowerPoint Presentation</vt:lpstr>
      <vt:lpstr>Who are we?</vt:lpstr>
      <vt:lpstr>Workshop etiquette</vt:lpstr>
      <vt:lpstr>Workshop content</vt:lpstr>
      <vt:lpstr>PowerPoint Presentation</vt:lpstr>
      <vt:lpstr>Schedule</vt:lpstr>
      <vt:lpstr>Schedule</vt:lpstr>
      <vt:lpstr>Who are you?</vt:lpstr>
      <vt:lpstr>Speed dating! 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76</cp:revision>
  <dcterms:created xsi:type="dcterms:W3CDTF">2021-01-06T14:22:07Z</dcterms:created>
  <dcterms:modified xsi:type="dcterms:W3CDTF">2024-02-05T10:11:18Z</dcterms:modified>
  <cp:category/>
</cp:coreProperties>
</file>